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9E57477-E1D0-4CD0-A456-6FCEAF324B5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Book1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A741A9D-054D-4786-AEFA-5C433D944B2C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4/15/19 10:44:03 PM EDT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EFFA501C-17A3-4E02-8700-64F98053C9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1714500"/>
            <a:ext cx="101822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64E451FE-AA9F-46FB-AE97-89249C9B72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924050"/>
            <a:ext cx="9867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CFFA8956-00E1-4319-B4C9-7A8E632BA5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519237"/>
            <a:ext cx="98774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58C5EDB6-5C9C-4E20-BA40-896E6F9E7B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196" y="0"/>
            <a:ext cx="75836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2C63B6C8-1E59-4CE0-B88F-1831D346DB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462212"/>
            <a:ext cx="98679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E5747961-D742-412E-AEA5-284116CDFE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636"/>
            <a:ext cx="12192000" cy="56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AD640B34-40BA-4BA8-86CC-45460F426F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85750"/>
            <a:ext cx="98679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708879E0-1D87-4F04-8AD8-245E54551C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714500"/>
            <a:ext cx="9867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3F751782-546D-4F5F-B7F1-6D4CD68AECC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81" y="0"/>
            <a:ext cx="427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979FFDA7-1D2E-4E32-8D77-081815E449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04787"/>
            <a:ext cx="98774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13103CCC-51F6-4786-9D13-2DBA51D90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825" y="0"/>
            <a:ext cx="1042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CD420614-EE07-41D0-AF23-1B6F5181D1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755" y="0"/>
            <a:ext cx="3330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7E1B63F5-3713-41F2-A118-550B378B1B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FBB04CD6-7057-424D-B1E4-E1ADA3BD2B0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7EA65EC5-70FF-4C1D-8C7F-016B6D189F6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249E773E-306D-477B-9FBE-7EDE064BE4C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0257A127-15F4-4E9D-BA24-EC104A3E61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23825"/>
            <a:ext cx="83439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3DD6676E-E26F-4CAC-90A8-B6FAD62EA1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85750"/>
            <a:ext cx="101727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5F9B2766-482C-41EA-A16E-1ED9B6C03E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2" y="204787"/>
            <a:ext cx="97059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FDFAAD64-37D9-49C5-8BCB-7C01B506B5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47637"/>
            <a:ext cx="977265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97779B74-C13D-4EAD-821C-33882C3FB8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714500"/>
            <a:ext cx="9867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7BB04EA3-9D10-43A8-B8B8-136A0C2E67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714500"/>
            <a:ext cx="9867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C9A1A2EC-1CB1-4FFE-BC34-F52CCCFAA7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714500"/>
            <a:ext cx="98774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